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62" r:id="rId3"/>
    <p:sldMasterId id="2147483663" r:id="rId4"/>
    <p:sldMasterId id="2147483664" r:id="rId5"/>
    <p:sldMasterId id="2147483665" r:id="rId6"/>
    <p:sldMasterId id="2147483666" r:id="rId7"/>
    <p:sldMasterId id="2147483667" r:id="rId8"/>
  </p:sldMasterIdLst>
  <p:notesMasterIdLst>
    <p:notesMasterId r:id="rId27"/>
  </p:notesMasterIdLst>
  <p:sldIdLst>
    <p:sldId id="277" r:id="rId9"/>
    <p:sldId id="271" r:id="rId10"/>
    <p:sldId id="257" r:id="rId11"/>
    <p:sldId id="258" r:id="rId12"/>
    <p:sldId id="259" r:id="rId13"/>
    <p:sldId id="260" r:id="rId14"/>
    <p:sldId id="261" r:id="rId15"/>
    <p:sldId id="262" r:id="rId16"/>
    <p:sldId id="272" r:id="rId17"/>
    <p:sldId id="263" r:id="rId18"/>
    <p:sldId id="264" r:id="rId19"/>
    <p:sldId id="265" r:id="rId20"/>
    <p:sldId id="266" r:id="rId21"/>
    <p:sldId id="267" r:id="rId22"/>
    <p:sldId id="276" r:id="rId23"/>
    <p:sldId id="269" r:id="rId24"/>
    <p:sldId id="268" r:id="rId25"/>
    <p:sldId id="278" r:id="rId26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Book Antiqua" panose="02040602050305030304" pitchFamily="18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CE868C-D6FC-46A2-BECA-A69BD93D48D8}">
  <a:tblStyle styleId="{E0CE868C-D6FC-46A2-BECA-A69BD93D48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12.fntdata"/><Relationship Id="rId21" Type="http://schemas.openxmlformats.org/officeDocument/2006/relationships/slide" Target="slides/slide13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54735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350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 txBox="1"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4000"/>
              <a:buFont typeface="Book Antiqua"/>
              <a:buNone/>
              <a:defRPr sz="4000" cap="none">
                <a:solidFill>
                  <a:srgbClr val="47534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 txBox="1">
            <a:spLocks noGrp="1"/>
          </p:cNvSpPr>
          <p:nvPr>
            <p:ph type="body" idx="1"/>
          </p:nvPr>
        </p:nvSpPr>
        <p:spPr>
          <a:xfrm>
            <a:off x="3886200" y="685800"/>
            <a:ext cx="4572000" cy="5257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body" idx="2"/>
          </p:nvPr>
        </p:nvSpPr>
        <p:spPr>
          <a:xfrm>
            <a:off x="769000" y="2971800"/>
            <a:ext cx="2298634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7534C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>
                <a:solidFill>
                  <a:srgbClr val="6B7C7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>
            <a:spLocks noGrp="1"/>
          </p:cNvSpPr>
          <p:nvPr>
            <p:ph type="pic" idx="2"/>
          </p:nvPr>
        </p:nvSpPr>
        <p:spPr>
          <a:xfrm>
            <a:off x="685800" y="621437"/>
            <a:ext cx="7772400" cy="433156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B5AE5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848058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E8B54D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body" idx="1"/>
          </p:nvPr>
        </p:nvSpPr>
        <p:spPr>
          <a:xfrm>
            <a:off x="956289" y="5656556"/>
            <a:ext cx="7244736" cy="40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500"/>
              <a:buNone/>
              <a:defRPr sz="1500" cap="none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>
                <a:solidFill>
                  <a:srgbClr val="6B7C7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>
            <a:spLocks noGrp="1"/>
          </p:cNvSpPr>
          <p:nvPr>
            <p:ph type="title"/>
          </p:nvPr>
        </p:nvSpPr>
        <p:spPr>
          <a:xfrm rot="5400000">
            <a:off x="4896852" y="2547152"/>
            <a:ext cx="5788981" cy="148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body" idx="1"/>
          </p:nvPr>
        </p:nvSpPr>
        <p:spPr>
          <a:xfrm rot="5400000">
            <a:off x="647699" y="190500"/>
            <a:ext cx="5791201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350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 rot="5400000">
            <a:off x="2385219" y="-175419"/>
            <a:ext cx="43735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350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426128" y="2438400"/>
            <a:ext cx="4040188" cy="368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3"/>
          </p:nvPr>
        </p:nvSpPr>
        <p:spPr>
          <a:xfrm>
            <a:off x="4645025" y="1722438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4"/>
          </p:nvPr>
        </p:nvSpPr>
        <p:spPr>
          <a:xfrm>
            <a:off x="4645025" y="2438400"/>
            <a:ext cx="4041775" cy="368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77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2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 txBox="1"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rgbClr val="FFFFF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rgbClr val="47534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7786687" y="4625975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Verdana"/>
              <a:buNone/>
              <a:defRPr sz="2800" b="0" i="0" u="none">
                <a:solidFill>
                  <a:srgbClr val="4753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Verdana"/>
              <a:buNone/>
              <a:defRPr sz="2800" b="0" i="0" u="none">
                <a:solidFill>
                  <a:srgbClr val="47534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Verdana"/>
              <a:buNone/>
              <a:defRPr sz="2800" b="0" i="0" u="none">
                <a:solidFill>
                  <a:srgbClr val="47534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Verdana"/>
              <a:buNone/>
              <a:defRPr sz="2800" b="0" i="0" u="none">
                <a:solidFill>
                  <a:srgbClr val="47534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Verdana"/>
              <a:buNone/>
              <a:defRPr sz="2800" b="0" i="0" u="none">
                <a:solidFill>
                  <a:srgbClr val="47534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Verdana"/>
              <a:buNone/>
              <a:defRPr sz="2800" b="0" i="0" u="none">
                <a:solidFill>
                  <a:srgbClr val="47534C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Verdana"/>
              <a:buNone/>
              <a:defRPr sz="2800" b="0" i="0" u="none">
                <a:solidFill>
                  <a:srgbClr val="47534C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Verdana"/>
              <a:buNone/>
              <a:defRPr sz="2800" b="0" i="0" u="none">
                <a:solidFill>
                  <a:srgbClr val="47534C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Verdana"/>
              <a:buNone/>
              <a:defRPr sz="2800" b="0" i="0" u="none">
                <a:solidFill>
                  <a:srgbClr val="47534C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D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375"/>
            </a:avLst>
          </a:prstGeom>
          <a:solidFill>
            <a:srgbClr val="F2F3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16;p1"/>
          <p:cNvGrpSpPr/>
          <p:nvPr/>
        </p:nvGrpSpPr>
        <p:grpSpPr>
          <a:xfrm>
            <a:off x="274637" y="277812"/>
            <a:ext cx="8594725" cy="1325562"/>
            <a:chOff x="274637" y="277812"/>
            <a:chExt cx="8594725" cy="1325562"/>
          </a:xfrm>
        </p:grpSpPr>
        <p:pic>
          <p:nvPicPr>
            <p:cNvPr id="17" name="Google Shape;17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74637" y="280987"/>
              <a:ext cx="8594725" cy="13223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1"/>
            <p:cNvSpPr txBox="1"/>
            <p:nvPr/>
          </p:nvSpPr>
          <p:spPr>
            <a:xfrm>
              <a:off x="274637" y="277812"/>
              <a:ext cx="8594725" cy="1325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9" name="Google Shape;19;p1"/>
          <p:cNvSpPr txBox="1"/>
          <p:nvPr/>
        </p:nvSpPr>
        <p:spPr>
          <a:xfrm>
            <a:off x="373062" y="373062"/>
            <a:ext cx="8380412" cy="11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" name="Google Shape;20;p1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350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D0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375"/>
            </a:avLst>
          </a:prstGeom>
          <a:solidFill>
            <a:srgbClr val="F2F3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7" name="Google Shape;57;p7"/>
          <p:cNvGrpSpPr/>
          <p:nvPr/>
        </p:nvGrpSpPr>
        <p:grpSpPr>
          <a:xfrm>
            <a:off x="274637" y="277812"/>
            <a:ext cx="8594725" cy="1325562"/>
            <a:chOff x="274637" y="277812"/>
            <a:chExt cx="8594725" cy="1325562"/>
          </a:xfrm>
        </p:grpSpPr>
        <p:pic>
          <p:nvPicPr>
            <p:cNvPr id="58" name="Google Shape;58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4637" y="280987"/>
              <a:ext cx="8594725" cy="13223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" name="Google Shape;59;p7"/>
            <p:cNvSpPr txBox="1"/>
            <p:nvPr/>
          </p:nvSpPr>
          <p:spPr>
            <a:xfrm>
              <a:off x="274637" y="277812"/>
              <a:ext cx="8594725" cy="1325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60" name="Google Shape;60;p7"/>
          <p:cNvSpPr txBox="1"/>
          <p:nvPr/>
        </p:nvSpPr>
        <p:spPr>
          <a:xfrm>
            <a:off x="373062" y="373062"/>
            <a:ext cx="8380412" cy="11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350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D0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" name="Google Shape;73;p9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375"/>
            </a:avLst>
          </a:prstGeom>
          <a:solidFill>
            <a:srgbClr val="F2F3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350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D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" name="Google Shape;85;p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375"/>
            </a:avLst>
          </a:prstGeom>
          <a:solidFill>
            <a:srgbClr val="F2F3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86" name="Google Shape;86;p11"/>
          <p:cNvGrpSpPr/>
          <p:nvPr/>
        </p:nvGrpSpPr>
        <p:grpSpPr>
          <a:xfrm>
            <a:off x="346075" y="2943225"/>
            <a:ext cx="7146925" cy="2463800"/>
            <a:chOff x="346075" y="2943225"/>
            <a:chExt cx="7146925" cy="2463800"/>
          </a:xfrm>
        </p:grpSpPr>
        <p:pic>
          <p:nvPicPr>
            <p:cNvPr id="87" name="Google Shape;87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7662" y="2944812"/>
              <a:ext cx="7143750" cy="24622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p11"/>
            <p:cNvSpPr txBox="1"/>
            <p:nvPr/>
          </p:nvSpPr>
          <p:spPr>
            <a:xfrm>
              <a:off x="346075" y="2943225"/>
              <a:ext cx="7146925" cy="246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89" name="Google Shape;89;p11"/>
          <p:cNvGrpSpPr/>
          <p:nvPr/>
        </p:nvGrpSpPr>
        <p:grpSpPr>
          <a:xfrm>
            <a:off x="7570787" y="2944812"/>
            <a:ext cx="1195387" cy="2462212"/>
            <a:chOff x="7570787" y="2944812"/>
            <a:chExt cx="1195387" cy="2462212"/>
          </a:xfrm>
        </p:grpSpPr>
        <p:pic>
          <p:nvPicPr>
            <p:cNvPr id="90" name="Google Shape;90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570787" y="2944812"/>
              <a:ext cx="1195387" cy="24622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11"/>
            <p:cNvSpPr txBox="1"/>
            <p:nvPr/>
          </p:nvSpPr>
          <p:spPr>
            <a:xfrm>
              <a:off x="7572375" y="2944812"/>
              <a:ext cx="1190625" cy="2459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92" name="Google Shape;92;p11"/>
          <p:cNvSpPr txBox="1"/>
          <p:nvPr/>
        </p:nvSpPr>
        <p:spPr>
          <a:xfrm>
            <a:off x="7712075" y="3136900"/>
            <a:ext cx="911225" cy="2074862"/>
          </a:xfrm>
          <a:prstGeom prst="rect">
            <a:avLst/>
          </a:prstGeom>
          <a:solidFill>
            <a:srgbClr val="B5AE53">
              <a:alpha val="69803"/>
            </a:srgbClr>
          </a:solidFill>
          <a:ln w="9525" cap="flat" cmpd="sng">
            <a:solidFill>
              <a:srgbClr val="6B7D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3" name="Google Shape;93;p11"/>
          <p:cNvSpPr txBox="1"/>
          <p:nvPr/>
        </p:nvSpPr>
        <p:spPr>
          <a:xfrm>
            <a:off x="446087" y="3055937"/>
            <a:ext cx="6946900" cy="2244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4" name="Google Shape;94;p11"/>
          <p:cNvSpPr txBox="1"/>
          <p:nvPr/>
        </p:nvSpPr>
        <p:spPr>
          <a:xfrm>
            <a:off x="541337" y="4559300"/>
            <a:ext cx="6756400" cy="663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" name="Google Shape;95;p11"/>
          <p:cNvSpPr txBox="1"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9525" cap="flat" cmpd="dbl">
            <a:solidFill>
              <a:srgbClr val="6B7D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6" name="Google Shape;96;p1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350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0" name="Google Shape;100;p11"/>
          <p:cNvSpPr txBox="1">
            <a:spLocks noGrp="1"/>
          </p:cNvSpPr>
          <p:nvPr>
            <p:ph type="sldNum" idx="12"/>
          </p:nvPr>
        </p:nvSpPr>
        <p:spPr>
          <a:xfrm>
            <a:off x="7786687" y="4625975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Verdana"/>
              <a:buNone/>
              <a:defRPr sz="2800" b="0" i="0" u="none">
                <a:solidFill>
                  <a:srgbClr val="4753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Verdana"/>
              <a:buNone/>
              <a:defRPr sz="2800" b="0" i="0" u="none">
                <a:solidFill>
                  <a:srgbClr val="47534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Verdana"/>
              <a:buNone/>
              <a:defRPr sz="2800" b="0" i="0" u="none">
                <a:solidFill>
                  <a:srgbClr val="47534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Verdana"/>
              <a:buNone/>
              <a:defRPr sz="2800" b="0" i="0" u="none">
                <a:solidFill>
                  <a:srgbClr val="47534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Verdana"/>
              <a:buNone/>
              <a:defRPr sz="2800" b="0" i="0" u="none">
                <a:solidFill>
                  <a:srgbClr val="47534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Verdana"/>
              <a:buNone/>
              <a:defRPr sz="2800" b="0" i="0" u="none">
                <a:solidFill>
                  <a:srgbClr val="47534C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Verdana"/>
              <a:buNone/>
              <a:defRPr sz="2800" b="0" i="0" u="none">
                <a:solidFill>
                  <a:srgbClr val="47534C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Verdana"/>
              <a:buNone/>
              <a:defRPr sz="2800" b="0" i="0" u="none">
                <a:solidFill>
                  <a:srgbClr val="47534C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Verdana"/>
              <a:buNone/>
              <a:defRPr sz="2800" b="0" i="0" u="none">
                <a:solidFill>
                  <a:srgbClr val="47534C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D0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375"/>
            </a:avLst>
          </a:prstGeom>
          <a:solidFill>
            <a:srgbClr val="F2F3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10" name="Google Shape;110;p13"/>
          <p:cNvGrpSpPr/>
          <p:nvPr/>
        </p:nvGrpSpPr>
        <p:grpSpPr>
          <a:xfrm>
            <a:off x="450850" y="2944812"/>
            <a:ext cx="8266112" cy="2468562"/>
            <a:chOff x="450850" y="2944812"/>
            <a:chExt cx="8266112" cy="2468562"/>
          </a:xfrm>
        </p:grpSpPr>
        <p:pic>
          <p:nvPicPr>
            <p:cNvPr id="111" name="Google Shape;111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0850" y="2944812"/>
              <a:ext cx="8266112" cy="2468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13"/>
            <p:cNvSpPr txBox="1"/>
            <p:nvPr/>
          </p:nvSpPr>
          <p:spPr>
            <a:xfrm>
              <a:off x="452437" y="2946400"/>
              <a:ext cx="8264525" cy="246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13" name="Google Shape;113;p13"/>
          <p:cNvSpPr txBox="1"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4" name="Google Shape;114;p13"/>
          <p:cNvSpPr txBox="1"/>
          <p:nvPr/>
        </p:nvSpPr>
        <p:spPr>
          <a:xfrm>
            <a:off x="676275" y="4541837"/>
            <a:ext cx="7816850" cy="663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5" name="Google Shape;115;p13"/>
          <p:cNvSpPr txBox="1"/>
          <p:nvPr/>
        </p:nvSpPr>
        <p:spPr>
          <a:xfrm>
            <a:off x="676275" y="3124200"/>
            <a:ext cx="7816850" cy="2078037"/>
          </a:xfrm>
          <a:prstGeom prst="rect">
            <a:avLst/>
          </a:prstGeom>
          <a:noFill/>
          <a:ln w="9525" cap="flat" cmpd="dbl">
            <a:solidFill>
              <a:srgbClr val="6B7D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6" name="Google Shape;116;p13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350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D0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9" name="Google Shape;129;p1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375"/>
            </a:avLst>
          </a:prstGeom>
          <a:solidFill>
            <a:srgbClr val="F2F3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0" name="Google Shape;130;p15"/>
          <p:cNvGrpSpPr/>
          <p:nvPr/>
        </p:nvGrpSpPr>
        <p:grpSpPr>
          <a:xfrm>
            <a:off x="560387" y="1504950"/>
            <a:ext cx="2719387" cy="3524250"/>
            <a:chOff x="560387" y="1504950"/>
            <a:chExt cx="2719387" cy="3524250"/>
          </a:xfrm>
        </p:grpSpPr>
        <p:pic>
          <p:nvPicPr>
            <p:cNvPr id="131" name="Google Shape;131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0387" y="1504950"/>
              <a:ext cx="2719387" cy="3524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15"/>
            <p:cNvSpPr txBox="1"/>
            <p:nvPr/>
          </p:nvSpPr>
          <p:spPr>
            <a:xfrm>
              <a:off x="560387" y="1504950"/>
              <a:ext cx="2716212" cy="3524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33" name="Google Shape;133;p15"/>
          <p:cNvSpPr txBox="1"/>
          <p:nvPr/>
        </p:nvSpPr>
        <p:spPr>
          <a:xfrm>
            <a:off x="676275" y="1643062"/>
            <a:ext cx="2484437" cy="3233737"/>
          </a:xfrm>
          <a:prstGeom prst="rect">
            <a:avLst/>
          </a:prstGeom>
          <a:solidFill>
            <a:srgbClr val="FFFFFF"/>
          </a:solidFill>
          <a:ln w="9525" cap="flat" cmpd="dbl">
            <a:solidFill>
              <a:srgbClr val="6B7D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350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7" name="Google Shape;13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D0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375"/>
            </a:avLst>
          </a:prstGeom>
          <a:solidFill>
            <a:srgbClr val="F2F3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9" name="Google Shape;149;p17"/>
          <p:cNvGrpSpPr/>
          <p:nvPr/>
        </p:nvGrpSpPr>
        <p:grpSpPr>
          <a:xfrm>
            <a:off x="685800" y="4953000"/>
            <a:ext cx="7775575" cy="1374775"/>
            <a:chOff x="685800" y="4953000"/>
            <a:chExt cx="7775575" cy="1374775"/>
          </a:xfrm>
        </p:grpSpPr>
        <p:pic>
          <p:nvPicPr>
            <p:cNvPr id="150" name="Google Shape;150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88975" y="4956175"/>
              <a:ext cx="7772400" cy="1371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17"/>
            <p:cNvSpPr txBox="1"/>
            <p:nvPr/>
          </p:nvSpPr>
          <p:spPr>
            <a:xfrm>
              <a:off x="685800" y="4953000"/>
              <a:ext cx="7772400" cy="13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52" name="Google Shape;152;p17"/>
          <p:cNvSpPr txBox="1"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914400" y="5638800"/>
            <a:ext cx="7327900" cy="452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604837" y="5075237"/>
            <a:ext cx="7947025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5" name="Google Shape;155;p17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350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D0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/>
          <p:nvPr/>
        </p:nvSpPr>
        <p:spPr>
          <a:xfrm>
            <a:off x="6861175" y="228600"/>
            <a:ext cx="1860550" cy="61229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6954837" y="350837"/>
            <a:ext cx="1673225" cy="5876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0" name="Google Shape;170;p19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350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4" name="Google Shape;174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293F32-0C09-4E2E-8556-4E286FF8C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7795"/>
            <a:ext cx="9144000" cy="5151120"/>
          </a:xfrm>
          <a:prstGeom prst="rect">
            <a:avLst/>
          </a:prstGeom>
        </p:spPr>
      </p:pic>
      <p:pic>
        <p:nvPicPr>
          <p:cNvPr id="1030" name="Picture 6" descr="Imagenes de rosas con gif - Imagui">
            <a:extLst>
              <a:ext uri="{FF2B5EF4-FFF2-40B4-BE49-F238E27FC236}">
                <a16:creationId xmlns:a16="http://schemas.microsoft.com/office/drawing/2014/main" id="{02274ED7-C27B-4B39-A861-61BDB436EA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05150"/>
            <a:ext cx="3186354" cy="124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0AE921-F8BA-40CC-B31B-0881F26123CC}"/>
              </a:ext>
            </a:extLst>
          </p:cNvPr>
          <p:cNvSpPr/>
          <p:nvPr/>
        </p:nvSpPr>
        <p:spPr>
          <a:xfrm>
            <a:off x="953597" y="2634413"/>
            <a:ext cx="6804756" cy="19389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CHÀO MỪNG CÁC EM ĐẾN VỚI TIẾT HỌC  TRỰC TUYẾN</a:t>
            </a:r>
          </a:p>
        </p:txBody>
      </p:sp>
      <p:sp>
        <p:nvSpPr>
          <p:cNvPr id="5" name="Google Shape;1333;p36"/>
          <p:cNvSpPr txBox="1">
            <a:spLocks/>
          </p:cNvSpPr>
          <p:nvPr/>
        </p:nvSpPr>
        <p:spPr>
          <a:xfrm>
            <a:off x="1126536" y="2011993"/>
            <a:ext cx="6890927" cy="930300"/>
          </a:xfrm>
          <a:prstGeom prst="rect">
            <a:avLst/>
          </a:prstGeom>
        </p:spPr>
        <p:txBody>
          <a:bodyPr spcFirstLastPara="1" wrap="square" lIns="91279" tIns="91279" rIns="91279" bIns="9127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27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TRƯỜNG TIỂU </a:t>
            </a:r>
            <a:r>
              <a:rPr lang="vi-VN" sz="2700" b="1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</a:t>
            </a:r>
            <a:r>
              <a:rPr lang="en-US" sz="2700" b="1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 PHÚ HÒA ĐÔNG</a:t>
            </a:r>
            <a:endParaRPr lang="en-US" sz="27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44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9167E-6 3.33333E-6 L 0.00169 -0.13635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6829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"/>
          <p:cNvSpPr txBox="1"/>
          <p:nvPr/>
        </p:nvSpPr>
        <p:spPr>
          <a:xfrm>
            <a:off x="76200" y="676405"/>
            <a:ext cx="9067800" cy="2041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bộ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phận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3600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Trả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 Ai ( con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?”</a:t>
            </a:r>
            <a:endParaRPr sz="3600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Trả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?”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290" name="Google Shape;290;p28"/>
          <p:cNvSpPr txBox="1"/>
          <p:nvPr/>
        </p:nvSpPr>
        <p:spPr>
          <a:xfrm>
            <a:off x="228600" y="2962536"/>
            <a:ext cx="8138787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</a:t>
            </a: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Anh</a:t>
            </a: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Kim </a:t>
            </a: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</a:t>
            </a: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</a:t>
            </a: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nhanh</a:t>
            </a: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trí</a:t>
            </a: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dũng</a:t>
            </a: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2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291" name="Google Shape;291;p28"/>
          <p:cNvSpPr txBox="1"/>
          <p:nvPr/>
        </p:nvSpPr>
        <p:spPr>
          <a:xfrm>
            <a:off x="304800" y="4124195"/>
            <a:ext cx="853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</a:t>
            </a: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giọt</a:t>
            </a: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sương</a:t>
            </a: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sớm</a:t>
            </a: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long </a:t>
            </a: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lanh</a:t>
            </a: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bóng</a:t>
            </a: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đèn</a:t>
            </a: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</a:t>
            </a: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lê</a:t>
            </a: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600" dirty="0"/>
          </a:p>
        </p:txBody>
      </p:sp>
      <p:sp>
        <p:nvSpPr>
          <p:cNvPr id="292" name="Google Shape;292;p28"/>
          <p:cNvSpPr txBox="1"/>
          <p:nvPr/>
        </p:nvSpPr>
        <p:spPr>
          <a:xfrm>
            <a:off x="266700" y="5426574"/>
            <a:ext cx="86868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</a:t>
            </a: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Chợ</a:t>
            </a: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</a:t>
            </a: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</a:t>
            </a: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Nguyễn</a:t>
            </a: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Huệ</a:t>
            </a:r>
            <a:r>
              <a:rPr lang="en-US" sz="3600" b="1" i="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đông</a:t>
            </a: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nghịt</a:t>
            </a: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3600" b="1" i="0" u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9"/>
          <p:cNvSpPr txBox="1"/>
          <p:nvPr/>
        </p:nvSpPr>
        <p:spPr>
          <a:xfrm>
            <a:off x="228600" y="1302838"/>
            <a:ext cx="86106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Anh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Kim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nhanh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trí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dũng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cxnSp>
        <p:nvCxnSpPr>
          <p:cNvPr id="300" name="Google Shape;300;p29"/>
          <p:cNvCxnSpPr/>
          <p:nvPr/>
        </p:nvCxnSpPr>
        <p:spPr>
          <a:xfrm>
            <a:off x="967636" y="1823581"/>
            <a:ext cx="19812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301" name="Google Shape;301;p29"/>
          <p:cNvGrpSpPr/>
          <p:nvPr/>
        </p:nvGrpSpPr>
        <p:grpSpPr>
          <a:xfrm>
            <a:off x="3183787" y="1849677"/>
            <a:ext cx="3892549" cy="85725"/>
            <a:chOff x="3733800" y="3092450"/>
            <a:chExt cx="4571999" cy="65087"/>
          </a:xfrm>
        </p:grpSpPr>
        <p:cxnSp>
          <p:nvCxnSpPr>
            <p:cNvPr id="302" name="Google Shape;302;p29"/>
            <p:cNvCxnSpPr/>
            <p:nvPr/>
          </p:nvCxnSpPr>
          <p:spPr>
            <a:xfrm>
              <a:off x="3741737" y="3092450"/>
              <a:ext cx="4564062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03" name="Google Shape;303;p29"/>
            <p:cNvCxnSpPr/>
            <p:nvPr/>
          </p:nvCxnSpPr>
          <p:spPr>
            <a:xfrm>
              <a:off x="3733800" y="3157537"/>
              <a:ext cx="4564062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304" name="Google Shape;304;p29"/>
          <p:cNvSpPr txBox="1"/>
          <p:nvPr/>
        </p:nvSpPr>
        <p:spPr>
          <a:xfrm>
            <a:off x="1143000" y="2225457"/>
            <a:ext cx="1066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Ai?</a:t>
            </a:r>
            <a:endParaRPr dirty="0"/>
          </a:p>
        </p:txBody>
      </p:sp>
      <p:sp>
        <p:nvSpPr>
          <p:cNvPr id="305" name="Google Shape;305;p29"/>
          <p:cNvSpPr txBox="1"/>
          <p:nvPr/>
        </p:nvSpPr>
        <p:spPr>
          <a:xfrm>
            <a:off x="4074090" y="2227545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24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24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/>
      <p:bldP spid="3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0"/>
            <a:ext cx="4648200" cy="6172200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14" name="Google Shape;314;p30"/>
          <p:cNvSpPr/>
          <p:nvPr/>
        </p:nvSpPr>
        <p:spPr>
          <a:xfrm>
            <a:off x="5327650" y="6338887"/>
            <a:ext cx="3276600" cy="381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25400" cap="flat" cmpd="sng">
                  <a:solidFill>
                    <a:srgbClr val="FFFF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</a:rPr>
              <a:t> Mộ anh Kim Đồng  </a:t>
            </a:r>
          </a:p>
        </p:txBody>
      </p:sp>
      <p:pic>
        <p:nvPicPr>
          <p:cNvPr id="315" name="Google Shape;315;p30" descr="Kết quả hình ảnh cho hình ảnh anh Kim đồ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495800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/>
          <p:nvPr/>
        </p:nvSpPr>
        <p:spPr>
          <a:xfrm>
            <a:off x="304800" y="1707715"/>
            <a:ext cx="853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giọt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sương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sớm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long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lanh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bóng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đèn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lê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/>
          </a:p>
        </p:txBody>
      </p:sp>
      <p:cxnSp>
        <p:nvCxnSpPr>
          <p:cNvPr id="323" name="Google Shape;323;p31"/>
          <p:cNvCxnSpPr/>
          <p:nvPr/>
        </p:nvCxnSpPr>
        <p:spPr>
          <a:xfrm>
            <a:off x="647700" y="2164915"/>
            <a:ext cx="28956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324" name="Google Shape;324;p31"/>
          <p:cNvGrpSpPr/>
          <p:nvPr/>
        </p:nvGrpSpPr>
        <p:grpSpPr>
          <a:xfrm>
            <a:off x="3733800" y="2162827"/>
            <a:ext cx="4800600" cy="76200"/>
            <a:chOff x="5562600" y="4114800"/>
            <a:chExt cx="2209800" cy="76200"/>
          </a:xfrm>
        </p:grpSpPr>
        <p:cxnSp>
          <p:nvCxnSpPr>
            <p:cNvPr id="325" name="Google Shape;325;p31"/>
            <p:cNvCxnSpPr/>
            <p:nvPr/>
          </p:nvCxnSpPr>
          <p:spPr>
            <a:xfrm>
              <a:off x="5562600" y="4114800"/>
              <a:ext cx="2209800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26" name="Google Shape;326;p31"/>
            <p:cNvCxnSpPr/>
            <p:nvPr/>
          </p:nvCxnSpPr>
          <p:spPr>
            <a:xfrm>
              <a:off x="5562600" y="4191000"/>
              <a:ext cx="2209800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333" name="Google Shape;333;p31"/>
          <p:cNvSpPr txBox="1"/>
          <p:nvPr/>
        </p:nvSpPr>
        <p:spPr>
          <a:xfrm>
            <a:off x="1120036" y="2401865"/>
            <a:ext cx="1600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</a:t>
            </a:r>
            <a:r>
              <a:rPr lang="en-US" sz="24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24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</p:txBody>
      </p:sp>
      <p:sp>
        <p:nvSpPr>
          <p:cNvPr id="334" name="Google Shape;334;p31"/>
          <p:cNvSpPr txBox="1"/>
          <p:nvPr/>
        </p:nvSpPr>
        <p:spPr>
          <a:xfrm>
            <a:off x="4661248" y="2413347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24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24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/>
      <p:bldP spid="3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400"/>
            <a:ext cx="4572000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25400"/>
            <a:ext cx="4495800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098800"/>
            <a:ext cx="457200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22800" y="3086100"/>
            <a:ext cx="449580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3"/>
          <p:cNvSpPr txBox="1"/>
          <p:nvPr/>
        </p:nvSpPr>
        <p:spPr>
          <a:xfrm>
            <a:off x="150965" y="2467410"/>
            <a:ext cx="86868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en-US" sz="2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</a:t>
            </a:r>
            <a:r>
              <a:rPr lang="en-US" sz="2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Chợ</a:t>
            </a:r>
            <a:r>
              <a:rPr lang="en-US" sz="2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</a:t>
            </a:r>
            <a:r>
              <a:rPr lang="en-US" sz="2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2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</a:t>
            </a:r>
            <a:r>
              <a:rPr lang="en-US" sz="2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Nguyễn</a:t>
            </a:r>
            <a:r>
              <a:rPr lang="en-US" sz="2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Huệ</a:t>
            </a:r>
            <a:r>
              <a:rPr lang="en-US" sz="2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đông</a:t>
            </a:r>
            <a:r>
              <a:rPr lang="en-US" sz="2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nghịt</a:t>
            </a:r>
            <a:r>
              <a:rPr lang="en-US" sz="2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3000" b="1" i="0" u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cxnSp>
        <p:nvCxnSpPr>
          <p:cNvPr id="354" name="Google Shape;354;p33"/>
          <p:cNvCxnSpPr/>
          <p:nvPr/>
        </p:nvCxnSpPr>
        <p:spPr>
          <a:xfrm>
            <a:off x="685800" y="3027123"/>
            <a:ext cx="46482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358" name="Google Shape;358;p33"/>
          <p:cNvGrpSpPr/>
          <p:nvPr/>
        </p:nvGrpSpPr>
        <p:grpSpPr>
          <a:xfrm>
            <a:off x="5608637" y="3027123"/>
            <a:ext cx="2438400" cy="76200"/>
            <a:chOff x="685800" y="6400800"/>
            <a:chExt cx="2409825" cy="58737"/>
          </a:xfrm>
        </p:grpSpPr>
        <p:cxnSp>
          <p:nvCxnSpPr>
            <p:cNvPr id="359" name="Google Shape;359;p33"/>
            <p:cNvCxnSpPr/>
            <p:nvPr/>
          </p:nvCxnSpPr>
          <p:spPr>
            <a:xfrm>
              <a:off x="685800" y="6400800"/>
              <a:ext cx="2409825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60" name="Google Shape;360;p33"/>
            <p:cNvCxnSpPr/>
            <p:nvPr/>
          </p:nvCxnSpPr>
          <p:spPr>
            <a:xfrm>
              <a:off x="685800" y="6459537"/>
              <a:ext cx="2409825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367" name="Google Shape;367;p33"/>
          <p:cNvSpPr txBox="1"/>
          <p:nvPr/>
        </p:nvSpPr>
        <p:spPr>
          <a:xfrm>
            <a:off x="5851329" y="3140901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24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24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</p:txBody>
      </p:sp>
      <p:sp>
        <p:nvSpPr>
          <p:cNvPr id="369" name="Google Shape;369;p33"/>
          <p:cNvSpPr txBox="1"/>
          <p:nvPr/>
        </p:nvSpPr>
        <p:spPr>
          <a:xfrm>
            <a:off x="1570451" y="3140901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</a:t>
            </a:r>
            <a:r>
              <a:rPr lang="en-US" sz="24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24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812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" grpId="0"/>
      <p:bldP spid="3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13092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4"/>
          <p:cNvSpPr/>
          <p:nvPr/>
        </p:nvSpPr>
        <p:spPr>
          <a:xfrm>
            <a:off x="1524000" y="6248400"/>
            <a:ext cx="5562600" cy="457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25400" cap="flat" cmpd="sng">
                  <a:solidFill>
                    <a:srgbClr val="FFFF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</a:rPr>
              <a:t> Chợ hoa trên đường Nguyễn Huệ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3"/>
          <p:cNvSpPr txBox="1"/>
          <p:nvPr/>
        </p:nvSpPr>
        <p:spPr>
          <a:xfrm>
            <a:off x="228600" y="3514725"/>
            <a:ext cx="86106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Anh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Kim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nhanh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trí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dũng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350" name="Google Shape;350;p33"/>
          <p:cNvSpPr txBox="1"/>
          <p:nvPr/>
        </p:nvSpPr>
        <p:spPr>
          <a:xfrm>
            <a:off x="304800" y="4648200"/>
            <a:ext cx="853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b)Những giọt sương sớm long lanh như những bóng đèn pha lê. </a:t>
            </a:r>
            <a:endParaRPr/>
          </a:p>
        </p:txBody>
      </p:sp>
      <p:sp>
        <p:nvSpPr>
          <p:cNvPr id="351" name="Google Shape;351;p33"/>
          <p:cNvSpPr txBox="1"/>
          <p:nvPr/>
        </p:nvSpPr>
        <p:spPr>
          <a:xfrm>
            <a:off x="276225" y="5699125"/>
            <a:ext cx="86868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en-US" sz="2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Chợ hoa trên đường Nguyễn Huệ </a:t>
            </a:r>
            <a:r>
              <a:rPr lang="en-US" sz="2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đông nghịt người.</a:t>
            </a:r>
            <a:r>
              <a:rPr lang="en-US" sz="30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cxnSp>
        <p:nvCxnSpPr>
          <p:cNvPr id="352" name="Google Shape;352;p33"/>
          <p:cNvCxnSpPr/>
          <p:nvPr/>
        </p:nvCxnSpPr>
        <p:spPr>
          <a:xfrm>
            <a:off x="762000" y="4038600"/>
            <a:ext cx="19812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3" name="Google Shape;353;p33"/>
          <p:cNvCxnSpPr/>
          <p:nvPr/>
        </p:nvCxnSpPr>
        <p:spPr>
          <a:xfrm>
            <a:off x="685800" y="5105400"/>
            <a:ext cx="28956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4" name="Google Shape;354;p33"/>
          <p:cNvCxnSpPr/>
          <p:nvPr/>
        </p:nvCxnSpPr>
        <p:spPr>
          <a:xfrm>
            <a:off x="762000" y="6248400"/>
            <a:ext cx="46482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355" name="Google Shape;355;p33"/>
          <p:cNvGrpSpPr/>
          <p:nvPr/>
        </p:nvGrpSpPr>
        <p:grpSpPr>
          <a:xfrm>
            <a:off x="3733800" y="5105400"/>
            <a:ext cx="4800600" cy="76200"/>
            <a:chOff x="5562600" y="4114800"/>
            <a:chExt cx="2209800" cy="76200"/>
          </a:xfrm>
        </p:grpSpPr>
        <p:cxnSp>
          <p:nvCxnSpPr>
            <p:cNvPr id="356" name="Google Shape;356;p33"/>
            <p:cNvCxnSpPr/>
            <p:nvPr/>
          </p:nvCxnSpPr>
          <p:spPr>
            <a:xfrm>
              <a:off x="5562600" y="4114800"/>
              <a:ext cx="2209800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57" name="Google Shape;357;p33"/>
            <p:cNvCxnSpPr/>
            <p:nvPr/>
          </p:nvCxnSpPr>
          <p:spPr>
            <a:xfrm>
              <a:off x="5562600" y="4191000"/>
              <a:ext cx="2209800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358" name="Google Shape;358;p33"/>
          <p:cNvGrpSpPr/>
          <p:nvPr/>
        </p:nvGrpSpPr>
        <p:grpSpPr>
          <a:xfrm>
            <a:off x="5665787" y="6248400"/>
            <a:ext cx="2438400" cy="76200"/>
            <a:chOff x="685800" y="6400800"/>
            <a:chExt cx="2409825" cy="58737"/>
          </a:xfrm>
        </p:grpSpPr>
        <p:cxnSp>
          <p:nvCxnSpPr>
            <p:cNvPr id="359" name="Google Shape;359;p33"/>
            <p:cNvCxnSpPr/>
            <p:nvPr/>
          </p:nvCxnSpPr>
          <p:spPr>
            <a:xfrm>
              <a:off x="685800" y="6400800"/>
              <a:ext cx="2409825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60" name="Google Shape;360;p33"/>
            <p:cNvCxnSpPr/>
            <p:nvPr/>
          </p:nvCxnSpPr>
          <p:spPr>
            <a:xfrm>
              <a:off x="685800" y="6459537"/>
              <a:ext cx="2409825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361" name="Google Shape;361;p33"/>
          <p:cNvGrpSpPr/>
          <p:nvPr/>
        </p:nvGrpSpPr>
        <p:grpSpPr>
          <a:xfrm>
            <a:off x="3194050" y="4038600"/>
            <a:ext cx="3894137" cy="76200"/>
            <a:chOff x="3733800" y="3092450"/>
            <a:chExt cx="4868862" cy="65087"/>
          </a:xfrm>
        </p:grpSpPr>
        <p:cxnSp>
          <p:nvCxnSpPr>
            <p:cNvPr id="362" name="Google Shape;362;p33"/>
            <p:cNvCxnSpPr/>
            <p:nvPr/>
          </p:nvCxnSpPr>
          <p:spPr>
            <a:xfrm>
              <a:off x="3733800" y="3092450"/>
              <a:ext cx="4868862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63" name="Google Shape;363;p33"/>
            <p:cNvCxnSpPr/>
            <p:nvPr/>
          </p:nvCxnSpPr>
          <p:spPr>
            <a:xfrm rot="10800000" flipH="1">
              <a:off x="3733800" y="3149600"/>
              <a:ext cx="4868862" cy="7937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364" name="Google Shape;364;p33"/>
          <p:cNvSpPr txBox="1"/>
          <p:nvPr/>
        </p:nvSpPr>
        <p:spPr>
          <a:xfrm>
            <a:off x="1143000" y="3962400"/>
            <a:ext cx="1066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Ai?</a:t>
            </a:r>
            <a:endParaRPr/>
          </a:p>
        </p:txBody>
      </p:sp>
      <p:sp>
        <p:nvSpPr>
          <p:cNvPr id="365" name="Google Shape;365;p33"/>
          <p:cNvSpPr txBox="1"/>
          <p:nvPr/>
        </p:nvSpPr>
        <p:spPr>
          <a:xfrm>
            <a:off x="3886200" y="4038600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 nào?</a:t>
            </a:r>
            <a:endParaRPr/>
          </a:p>
        </p:txBody>
      </p:sp>
      <p:sp>
        <p:nvSpPr>
          <p:cNvPr id="367" name="Google Shape;367;p33"/>
          <p:cNvSpPr txBox="1"/>
          <p:nvPr/>
        </p:nvSpPr>
        <p:spPr>
          <a:xfrm>
            <a:off x="5951537" y="6324600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 nào?</a:t>
            </a:r>
            <a:endParaRPr/>
          </a:p>
        </p:txBody>
      </p:sp>
      <p:sp>
        <p:nvSpPr>
          <p:cNvPr id="368" name="Google Shape;368;p33"/>
          <p:cNvSpPr txBox="1"/>
          <p:nvPr/>
        </p:nvSpPr>
        <p:spPr>
          <a:xfrm>
            <a:off x="990600" y="5181600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Cái gì ?</a:t>
            </a:r>
            <a:endParaRPr/>
          </a:p>
        </p:txBody>
      </p:sp>
      <p:sp>
        <p:nvSpPr>
          <p:cNvPr id="369" name="Google Shape;369;p33"/>
          <p:cNvSpPr txBox="1"/>
          <p:nvPr/>
        </p:nvSpPr>
        <p:spPr>
          <a:xfrm>
            <a:off x="1257300" y="6172200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Cái gì ?</a:t>
            </a:r>
            <a:endParaRPr/>
          </a:p>
        </p:txBody>
      </p:sp>
      <p:sp>
        <p:nvSpPr>
          <p:cNvPr id="370" name="Google Shape;370;p33"/>
          <p:cNvSpPr txBox="1"/>
          <p:nvPr/>
        </p:nvSpPr>
        <p:spPr>
          <a:xfrm>
            <a:off x="4789487" y="5105400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 nào?</a:t>
            </a:r>
            <a:endParaRPr/>
          </a:p>
        </p:txBody>
      </p:sp>
      <p:sp>
        <p:nvSpPr>
          <p:cNvPr id="26" name="Google Shape;289;p28"/>
          <p:cNvSpPr txBox="1"/>
          <p:nvPr/>
        </p:nvSpPr>
        <p:spPr>
          <a:xfrm>
            <a:off x="76200" y="676405"/>
            <a:ext cx="9067800" cy="2041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bộ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phận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3600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Trả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 Ai ( con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?”</a:t>
            </a:r>
            <a:endParaRPr sz="3600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Trả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?”</a:t>
            </a:r>
            <a:endParaRPr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1600" y="5657850"/>
            <a:ext cx="6400800" cy="2539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1600200"/>
            <a:ext cx="6400800" cy="2228850"/>
          </a:xfrm>
          <a:prstGeom prst="rect">
            <a:avLst/>
          </a:prstGeom>
        </p:spPr>
        <p:txBody>
          <a:bodyPr>
            <a:prstTxWarp prst="textCan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3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CHÀO TẠM BIỆT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7372051"/>
      </p:ext>
    </p:extLst>
  </p:cSld>
  <p:clrMapOvr>
    <a:masterClrMapping/>
  </p:clrMapOvr>
  <p:transition spd="slow" advTm="695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36" descr="0713_1j_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438400"/>
            <a:ext cx="1270000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6" descr="0830js5b15daddi012pz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400" y="3657600"/>
            <a:ext cx="13716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6" descr="bir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3505200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6" descr="bir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685800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6" descr="bir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24200" y="4648200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6" descr="bir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0600" y="3429000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6" descr="bir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2800" y="1600200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6" descr="bir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24600" y="2209800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6" descr="bir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15200" y="685800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6" descr="bir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15200" y="4724400"/>
            <a:ext cx="5334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20;p22"/>
          <p:cNvSpPr txBox="1"/>
          <p:nvPr/>
        </p:nvSpPr>
        <p:spPr>
          <a:xfrm>
            <a:off x="228600" y="1237989"/>
            <a:ext cx="8915400" cy="3020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806"/>
              </a:buClr>
              <a:buSzPts val="2800"/>
              <a:buFont typeface="Times New Roman"/>
              <a:buNone/>
            </a:pPr>
            <a:r>
              <a:rPr lang="vi-VN" sz="2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vi-VN" sz="3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</a:t>
            </a:r>
            <a:r>
              <a:rPr lang="en-US" sz="3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vi-VN" sz="3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ngày </a:t>
            </a:r>
            <a:r>
              <a:rPr lang="en-US" sz="3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r>
            <a:r>
              <a:rPr lang="vi-VN" sz="3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tháng 12 năm 2021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806"/>
              </a:buClr>
              <a:buSzPts val="2800"/>
              <a:buFont typeface="Times New Roman"/>
              <a:buNone/>
            </a:pPr>
            <a:r>
              <a:rPr lang="vi-VN" sz="3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từ và câu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806"/>
              </a:buClr>
              <a:buSzPts val="2800"/>
              <a:buFont typeface="Times New Roman"/>
              <a:buNone/>
            </a:pPr>
            <a:r>
              <a:rPr lang="vi-VN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 tập về từ chỉ đặc điểm.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806"/>
              </a:buClr>
              <a:buSzPts val="2800"/>
              <a:buFont typeface="Times New Roman"/>
              <a:buNone/>
            </a:pPr>
            <a:r>
              <a:rPr lang="vi-VN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 tập câu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vi-VN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Ai thế nào?</a:t>
            </a:r>
            <a:r>
              <a:rPr lang="en-US" sz="4000" b="1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vi-VN" sz="4000" b="1" i="0" u="none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806"/>
              </a:buClr>
              <a:buSzPts val="2800"/>
              <a:buFont typeface="Times New Roman"/>
              <a:buNone/>
            </a:pPr>
            <a:endParaRPr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/>
          <p:nvPr/>
        </p:nvSpPr>
        <p:spPr>
          <a:xfrm>
            <a:off x="1866900" y="1227551"/>
            <a:ext cx="4953000" cy="50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806"/>
              </a:buClr>
              <a:buSzPts val="3200"/>
              <a:buFont typeface="Times New Roman"/>
              <a:buNone/>
            </a:pPr>
            <a:r>
              <a:rPr lang="en-US" sz="3600" b="1" i="0" u="none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600" b="1" i="0" u="none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vẽ</a:t>
            </a:r>
            <a:r>
              <a:rPr lang="en-US" sz="3600" b="1" i="0" u="none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làng</a:t>
            </a:r>
            <a:r>
              <a:rPr lang="en-US" sz="3600" b="1" i="0" u="none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xóm</a:t>
            </a:r>
            <a:r>
              <a:rPr lang="en-US" sz="3600" b="1" i="0" u="none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90806"/>
              </a:buClr>
              <a:buSzPts val="3200"/>
              <a:buFont typeface="Times New Roman"/>
              <a:buNone/>
            </a:pPr>
            <a:r>
              <a:rPr lang="en-US" sz="3600" b="1" i="0" u="none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</a:t>
            </a:r>
            <a:r>
              <a:rPr lang="en-US" sz="3600" b="1" i="0" u="none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xanh</a:t>
            </a:r>
            <a:r>
              <a:rPr lang="en-US" sz="3600" b="1" i="0" u="none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600" b="1" i="0" u="none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lúa</a:t>
            </a:r>
            <a:r>
              <a:rPr lang="en-US" sz="3600" b="1" i="0" u="none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xanh</a:t>
            </a:r>
            <a:r>
              <a:rPr lang="en-US" sz="3600" b="1" i="0" u="none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90806"/>
              </a:buClr>
              <a:buSzPts val="3200"/>
              <a:buFont typeface="Times New Roman"/>
              <a:buNone/>
            </a:pPr>
            <a:r>
              <a:rPr lang="en-US" sz="3600" b="1" i="0" u="none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Sông</a:t>
            </a:r>
            <a:r>
              <a:rPr lang="en-US" sz="3600" b="1" i="0" u="none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máng</a:t>
            </a:r>
            <a:r>
              <a:rPr lang="en-US" sz="3600" b="1" i="0" u="none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lượn</a:t>
            </a:r>
            <a:r>
              <a:rPr lang="en-US" sz="3600" b="1" i="0" u="none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quanh</a:t>
            </a:r>
            <a:r>
              <a:rPr lang="en-US" sz="3600" b="1" i="0" u="none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90806"/>
              </a:buClr>
              <a:buSzPts val="3200"/>
              <a:buFont typeface="Times New Roman"/>
              <a:buNone/>
            </a:pPr>
            <a:r>
              <a:rPr lang="en-US" sz="3600" b="1" i="0" u="none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600" b="1" i="0" u="none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dòng</a:t>
            </a:r>
            <a:r>
              <a:rPr lang="en-US" sz="3600" b="1" i="0" u="none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xanh</a:t>
            </a:r>
            <a:r>
              <a:rPr lang="en-US" sz="3600" b="1" i="0" u="none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mát</a:t>
            </a:r>
            <a:r>
              <a:rPr lang="en-US" sz="3600" b="1" i="0" u="none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90806"/>
              </a:buClr>
              <a:buSzPts val="3200"/>
              <a:buFont typeface="Times New Roman"/>
              <a:buNone/>
            </a:pPr>
            <a:r>
              <a:rPr lang="en-US" sz="3600" b="1" i="0" u="none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Trời</a:t>
            </a:r>
            <a:r>
              <a:rPr lang="en-US" sz="3600" b="1" i="0" u="none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mây</a:t>
            </a:r>
            <a:r>
              <a:rPr lang="en-US" sz="3600" b="1" i="0" u="none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bát</a:t>
            </a:r>
            <a:r>
              <a:rPr lang="en-US" sz="3600" b="1" i="0" u="none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ngát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90806"/>
              </a:buClr>
              <a:buSzPts val="3200"/>
              <a:buFont typeface="Times New Roman"/>
              <a:buNone/>
            </a:pPr>
            <a:r>
              <a:rPr lang="en-US" sz="3600" b="1" i="0" u="none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Xanh</a:t>
            </a:r>
            <a:r>
              <a:rPr lang="en-US" sz="3600" b="1" i="0" u="none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ngắt</a:t>
            </a:r>
            <a:r>
              <a:rPr lang="en-US" sz="3600" b="1" i="0" u="none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mùa</a:t>
            </a:r>
            <a:r>
              <a:rPr lang="en-US" sz="3600" b="1" i="0" u="none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</a:t>
            </a:r>
            <a:r>
              <a:rPr lang="en-US" sz="3600" b="1" i="0" u="none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90806"/>
              </a:buClr>
              <a:buSzPts val="3200"/>
              <a:buFont typeface="Times New Roman"/>
              <a:buNone/>
            </a:pPr>
            <a:r>
              <a:rPr lang="en-US" sz="3600" b="1" i="0" u="none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</a:t>
            </a:r>
            <a:r>
              <a:rPr lang="en-US" sz="3600" b="1" i="0" u="none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3600" b="1" i="0" u="none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Hải</a:t>
            </a:r>
            <a:endParaRPr sz="3600" dirty="0"/>
          </a:p>
        </p:txBody>
      </p:sp>
      <p:sp>
        <p:nvSpPr>
          <p:cNvPr id="220" name="Google Shape;220;p22"/>
          <p:cNvSpPr txBox="1"/>
          <p:nvPr/>
        </p:nvSpPr>
        <p:spPr>
          <a:xfrm>
            <a:off x="228600" y="432148"/>
            <a:ext cx="89154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806"/>
              </a:buClr>
              <a:buSzPts val="2800"/>
              <a:buFont typeface="Times New Roman"/>
              <a:buNone/>
            </a:pP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1: </a:t>
            </a: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thơ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endParaRPr dirty="0">
              <a:solidFill>
                <a:srgbClr val="FF0000"/>
              </a:solidFill>
            </a:endParaRPr>
          </a:p>
        </p:txBody>
      </p:sp>
      <p:cxnSp>
        <p:nvCxnSpPr>
          <p:cNvPr id="223" name="Google Shape;223;p22"/>
          <p:cNvCxnSpPr/>
          <p:nvPr/>
        </p:nvCxnSpPr>
        <p:spPr>
          <a:xfrm>
            <a:off x="2933700" y="2480152"/>
            <a:ext cx="8001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24" name="Google Shape;224;p22"/>
          <p:cNvCxnSpPr/>
          <p:nvPr/>
        </p:nvCxnSpPr>
        <p:spPr>
          <a:xfrm>
            <a:off x="3968141" y="4051997"/>
            <a:ext cx="1781306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25" name="Google Shape;225;p22"/>
          <p:cNvCxnSpPr/>
          <p:nvPr/>
        </p:nvCxnSpPr>
        <p:spPr>
          <a:xfrm>
            <a:off x="2133600" y="5592871"/>
            <a:ext cx="1834541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26" name="Google Shape;226;p22"/>
          <p:cNvCxnSpPr/>
          <p:nvPr/>
        </p:nvCxnSpPr>
        <p:spPr>
          <a:xfrm>
            <a:off x="4733533" y="2480152"/>
            <a:ext cx="915705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27" name="Google Shape;227;p22"/>
          <p:cNvCxnSpPr/>
          <p:nvPr/>
        </p:nvCxnSpPr>
        <p:spPr>
          <a:xfrm>
            <a:off x="3968141" y="4781810"/>
            <a:ext cx="1530785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3" descr="tải xuố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191000" cy="358140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33" name="Google Shape;233;p23" descr="images (1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581400"/>
            <a:ext cx="4191000" cy="32766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34" name="Google Shape;234;p23" descr="images (3)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57687" y="0"/>
            <a:ext cx="4710112" cy="35814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35" name="Google Shape;235;p23" descr="Kết quả hình ảnh cho hình ảnh dòng sông quê hươ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57687" y="3581400"/>
            <a:ext cx="4710112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"/>
          <p:cNvSpPr txBox="1">
            <a:spLocks noGrp="1"/>
          </p:cNvSpPr>
          <p:nvPr>
            <p:ph type="body" idx="1"/>
          </p:nvPr>
        </p:nvSpPr>
        <p:spPr>
          <a:xfrm>
            <a:off x="0" y="317326"/>
            <a:ext cx="8878887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</a:pPr>
            <a:r>
              <a:rPr lang="en-US" sz="2800" b="1" i="0" u="sng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800" b="1" i="0" u="sng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thơ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sánh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nhau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r>
              <a:rPr lang="en-US" sz="2800" b="0" i="0" u="none" strike="noStrike" cap="none" dirty="0">
                <a:solidFill>
                  <a:srgbClr val="FF0000"/>
                </a:solidFill>
                <a:sym typeface="Century Gothic"/>
              </a:rPr>
              <a:t> 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243" name="Google Shape;243;p24"/>
          <p:cNvSpPr txBox="1"/>
          <p:nvPr/>
        </p:nvSpPr>
        <p:spPr>
          <a:xfrm>
            <a:off x="375780" y="1139868"/>
            <a:ext cx="5909153" cy="169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suối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hát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sz="2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Trăng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lồng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cổ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thụ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bóng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lồng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Hồ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Minh</a:t>
            </a:r>
            <a:endParaRPr sz="2800" dirty="0"/>
          </a:p>
        </p:txBody>
      </p:sp>
      <p:sp>
        <p:nvSpPr>
          <p:cNvPr id="244" name="Google Shape;244;p24"/>
          <p:cNvSpPr txBox="1"/>
          <p:nvPr/>
        </p:nvSpPr>
        <p:spPr>
          <a:xfrm>
            <a:off x="0" y="3276600"/>
            <a:ext cx="4609578" cy="289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Rồi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chị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thương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 dirty="0"/>
          </a:p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Rồi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endParaRPr sz="2800" dirty="0"/>
          </a:p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hiền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hạt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gạo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 dirty="0"/>
          </a:p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hiền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suối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/>
          </a:p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lang="en-US" sz="26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</a:t>
            </a:r>
            <a:r>
              <a:rPr lang="en-US" sz="26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Trúc</a:t>
            </a:r>
            <a:r>
              <a:rPr lang="en-US" sz="26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endParaRPr dirty="0"/>
          </a:p>
        </p:txBody>
      </p:sp>
      <p:sp>
        <p:nvSpPr>
          <p:cNvPr id="245" name="Google Shape;245;p24"/>
          <p:cNvSpPr txBox="1"/>
          <p:nvPr/>
        </p:nvSpPr>
        <p:spPr>
          <a:xfrm>
            <a:off x="4609578" y="3538603"/>
            <a:ext cx="4534422" cy="169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Cam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Xã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Đoài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mọng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endParaRPr sz="2800" dirty="0"/>
          </a:p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Giọt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vàng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mật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ong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/>
          </a:p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Phạm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Duật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5"/>
          <p:cNvSpPr txBox="1"/>
          <p:nvPr/>
        </p:nvSpPr>
        <p:spPr>
          <a:xfrm>
            <a:off x="3886200" y="2133600"/>
            <a:ext cx="1295400" cy="366712"/>
          </a:xfrm>
          <a:prstGeom prst="rect">
            <a:avLst/>
          </a:prstGeom>
          <a:noFill/>
          <a:ln>
            <a:noFill/>
          </a:ln>
          <a:effectLst>
            <a:outerShdw blurRad="63500" kx="3284103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3" name="Google Shape;253;p25"/>
          <p:cNvSpPr txBox="1"/>
          <p:nvPr/>
        </p:nvSpPr>
        <p:spPr>
          <a:xfrm>
            <a:off x="31750" y="244475"/>
            <a:ext cx="86106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thơ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sánh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nhau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 </a:t>
            </a:r>
            <a:endParaRPr sz="2800" dirty="0"/>
          </a:p>
        </p:txBody>
      </p:sp>
      <p:graphicFrame>
        <p:nvGraphicFramePr>
          <p:cNvPr id="254" name="Google Shape;254;p25"/>
          <p:cNvGraphicFramePr/>
          <p:nvPr>
            <p:extLst>
              <p:ext uri="{D42A27DB-BD31-4B8C-83A1-F6EECF244321}">
                <p14:modId xmlns:p14="http://schemas.microsoft.com/office/powerpoint/2010/main" val="1520342245"/>
              </p:ext>
            </p:extLst>
          </p:nvPr>
        </p:nvGraphicFramePr>
        <p:xfrm>
          <a:off x="-38100" y="1341450"/>
          <a:ext cx="8915400" cy="5315431"/>
        </p:xfrm>
        <a:graphic>
          <a:graphicData uri="http://schemas.openxmlformats.org/drawingml/2006/table">
            <a:tbl>
              <a:tblPr>
                <a:noFill/>
                <a:tableStyleId>{E0CE868C-D6FC-46A2-BECA-A69BD93D48D8}</a:tableStyleId>
              </a:tblPr>
              <a:tblGrid>
                <a:gridCol w="4547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0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6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6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entury Gothic"/>
                        <a:buNone/>
                      </a:pP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Câu</a:t>
                      </a:r>
                      <a:endParaRPr dirty="0"/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entury Gothic"/>
                        <a:buNone/>
                      </a:pPr>
                      <a:endParaRPr sz="2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Sự vật 1</a:t>
                      </a:r>
                      <a:endParaRPr/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sánh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về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lang="vi-VN" sz="2200" b="0" i="0" u="none" strike="noStrike" cap="none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en-US" sz="2200" b="0" i="0" u="none" strike="noStrike" cap="none" dirty="0" err="1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đặc</a:t>
                      </a:r>
                      <a:r>
                        <a:rPr lang="en-US" sz="2200" b="0" i="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0" i="0" u="none" strike="noStrike" cap="none" dirty="0" err="1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điểm</a:t>
                      </a:r>
                      <a:endParaRPr lang="vi-VN" sz="2200" b="0" i="0" u="none" strike="noStrike" cap="none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en-US" sz="2200" b="0" i="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nào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?</a:t>
                      </a:r>
                      <a:endParaRPr dirty="0"/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entury Gothic"/>
                        <a:buNone/>
                      </a:pPr>
                      <a:endParaRPr sz="2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Sự vật 2</a:t>
                      </a:r>
                      <a:endParaRPr/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899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60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30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5" name="Google Shape;255;p25"/>
          <p:cNvSpPr txBox="1"/>
          <p:nvPr/>
        </p:nvSpPr>
        <p:spPr>
          <a:xfrm>
            <a:off x="0" y="2478413"/>
            <a:ext cx="4567237" cy="430212"/>
          </a:xfrm>
          <a:prstGeom prst="rect">
            <a:avLst/>
          </a:prstGeom>
          <a:noFill/>
          <a:ln>
            <a:noFill/>
          </a:ln>
          <a:effectLst>
            <a:outerShdw blurRad="63500" kx="3284103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200"/>
              <a:buFont typeface="Times New Roman"/>
              <a:buNone/>
            </a:pPr>
            <a:r>
              <a:rPr lang="en-US" sz="2200" b="1" i="0" u="none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a.Tiếng</a:t>
            </a:r>
            <a:r>
              <a:rPr lang="en-US" sz="2200" b="1" i="0" u="none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suối</a:t>
            </a:r>
            <a:r>
              <a:rPr lang="en-US" sz="2200" b="1" i="0" u="none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200" b="1" i="0" u="none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200" b="1" i="0" u="none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</a:t>
            </a:r>
            <a:r>
              <a:rPr lang="en-US" sz="2200" b="1" i="0" u="none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hát</a:t>
            </a:r>
            <a:r>
              <a:rPr lang="en-US" sz="2200" b="1" i="0" u="none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</a:t>
            </a:r>
            <a:r>
              <a:rPr lang="en-US" sz="2200" b="0" i="0" u="none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dirty="0"/>
          </a:p>
        </p:txBody>
      </p:sp>
      <p:sp>
        <p:nvSpPr>
          <p:cNvPr id="256" name="Google Shape;256;p25"/>
          <p:cNvSpPr txBox="1"/>
          <p:nvPr/>
        </p:nvSpPr>
        <p:spPr>
          <a:xfrm>
            <a:off x="69850" y="2919781"/>
            <a:ext cx="4152900" cy="430212"/>
          </a:xfrm>
          <a:prstGeom prst="rect">
            <a:avLst/>
          </a:prstGeom>
          <a:noFill/>
          <a:ln>
            <a:noFill/>
          </a:ln>
          <a:effectLst>
            <a:outerShdw blurRad="63500" kx="3284103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200"/>
              <a:buFont typeface="Times New Roman"/>
              <a:buNone/>
            </a:pPr>
            <a:r>
              <a:rPr lang="en-US" sz="2200" b="1" i="0" u="none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Trăng</a:t>
            </a:r>
            <a:r>
              <a:rPr lang="en-US" sz="2200" b="1" i="0" u="none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lồng</a:t>
            </a:r>
            <a:r>
              <a:rPr lang="en-US" sz="2200" b="1" i="0" u="none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cổ</a:t>
            </a:r>
            <a:r>
              <a:rPr lang="en-US" sz="2200" b="1" i="0" u="none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thụ</a:t>
            </a:r>
            <a:r>
              <a:rPr lang="en-US" sz="2200" b="1" i="0" u="none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bóng</a:t>
            </a:r>
            <a:r>
              <a:rPr lang="en-US" sz="2200" b="1" i="0" u="none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lồng</a:t>
            </a:r>
            <a:r>
              <a:rPr lang="en-US" sz="2200" b="1" i="0" u="none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</a:t>
            </a:r>
            <a:r>
              <a:rPr lang="en-US" sz="2200" b="0" i="0" u="none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257" name="Google Shape;257;p25"/>
          <p:cNvSpPr txBox="1"/>
          <p:nvPr/>
        </p:nvSpPr>
        <p:spPr>
          <a:xfrm>
            <a:off x="255739" y="3603135"/>
            <a:ext cx="3352800" cy="1431925"/>
          </a:xfrm>
          <a:prstGeom prst="rect">
            <a:avLst/>
          </a:prstGeom>
          <a:noFill/>
          <a:ln>
            <a:noFill/>
          </a:ln>
          <a:effectLst>
            <a:outerShdw blurRad="63500" kx="3284103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Font typeface="Times New Roman"/>
              <a:buNone/>
            </a:pP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</a:t>
            </a:r>
            <a:r>
              <a:rPr lang="en-US" sz="1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Rồi</a:t>
            </a: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chị</a:t>
            </a: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</a:t>
            </a: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thương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Font typeface="Times New Roman"/>
              <a:buNone/>
            </a:pP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Rồi</a:t>
            </a: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</a:t>
            </a: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Font typeface="Times New Roman"/>
              <a:buNone/>
            </a:pP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hiền</a:t>
            </a: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hạt</a:t>
            </a: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gạo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Font typeface="Times New Roman"/>
              <a:buNone/>
            </a:pP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</a:t>
            </a: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hiền</a:t>
            </a: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suối</a:t>
            </a: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endParaRPr b="1" dirty="0"/>
          </a:p>
        </p:txBody>
      </p:sp>
      <p:sp>
        <p:nvSpPr>
          <p:cNvPr id="258" name="Google Shape;258;p25"/>
          <p:cNvSpPr txBox="1"/>
          <p:nvPr/>
        </p:nvSpPr>
        <p:spPr>
          <a:xfrm>
            <a:off x="381000" y="5586412"/>
            <a:ext cx="3841750" cy="762000"/>
          </a:xfrm>
          <a:prstGeom prst="rect">
            <a:avLst/>
          </a:prstGeom>
          <a:noFill/>
          <a:ln>
            <a:noFill/>
          </a:ln>
          <a:effectLst>
            <a:outerShdw blurRad="63500" kx="3284103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lang="en-US" sz="22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Cam </a:t>
            </a:r>
            <a:r>
              <a:rPr lang="en-US" sz="22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Xã</a:t>
            </a:r>
            <a:r>
              <a:rPr lang="en-US" sz="22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Đoài</a:t>
            </a:r>
            <a:r>
              <a:rPr lang="en-US" sz="22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mọng</a:t>
            </a:r>
            <a:r>
              <a:rPr lang="en-US" sz="22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lang="en-US" sz="22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2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Giọt</a:t>
            </a:r>
            <a:r>
              <a:rPr lang="en-US" sz="22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vàng</a:t>
            </a:r>
            <a:r>
              <a:rPr lang="en-US" sz="22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2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mật</a:t>
            </a:r>
            <a:r>
              <a:rPr lang="en-US" sz="22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ong</a:t>
            </a:r>
            <a:endParaRPr b="1" dirty="0"/>
          </a:p>
        </p:txBody>
      </p:sp>
      <p:sp>
        <p:nvSpPr>
          <p:cNvPr id="259" name="Google Shape;259;p25"/>
          <p:cNvSpPr txBox="1"/>
          <p:nvPr/>
        </p:nvSpPr>
        <p:spPr>
          <a:xfrm>
            <a:off x="4504998" y="2700652"/>
            <a:ext cx="16002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</a:t>
            </a:r>
            <a:r>
              <a:rPr lang="en-US" sz="20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suối</a:t>
            </a:r>
            <a:endParaRPr b="1" dirty="0"/>
          </a:p>
        </p:txBody>
      </p:sp>
      <p:sp>
        <p:nvSpPr>
          <p:cNvPr id="260" name="Google Shape;260;p25"/>
          <p:cNvSpPr txBox="1"/>
          <p:nvPr/>
        </p:nvSpPr>
        <p:spPr>
          <a:xfrm>
            <a:off x="5822950" y="2627681"/>
            <a:ext cx="1600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0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endParaRPr dirty="0"/>
          </a:p>
        </p:txBody>
      </p:sp>
      <p:sp>
        <p:nvSpPr>
          <p:cNvPr id="261" name="Google Shape;261;p25"/>
          <p:cNvSpPr txBox="1"/>
          <p:nvPr/>
        </p:nvSpPr>
        <p:spPr>
          <a:xfrm>
            <a:off x="7423150" y="2700652"/>
            <a:ext cx="152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</a:t>
            </a:r>
            <a:r>
              <a:rPr lang="en-US" sz="20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hát</a:t>
            </a:r>
            <a:endParaRPr dirty="0"/>
          </a:p>
        </p:txBody>
      </p:sp>
      <p:sp>
        <p:nvSpPr>
          <p:cNvPr id="262" name="Google Shape;262;p25"/>
          <p:cNvSpPr txBox="1"/>
          <p:nvPr/>
        </p:nvSpPr>
        <p:spPr>
          <a:xfrm>
            <a:off x="4387523" y="5432424"/>
            <a:ext cx="183515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Giọt</a:t>
            </a:r>
            <a:r>
              <a:rPr lang="en-US" sz="20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r>
              <a:rPr lang="en-US" sz="20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(cam </a:t>
            </a:r>
            <a:r>
              <a:rPr lang="en-US" sz="20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xã</a:t>
            </a:r>
            <a:r>
              <a:rPr lang="en-US" sz="20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Đoài</a:t>
            </a:r>
            <a:r>
              <a:rPr lang="en-US" sz="20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/>
          </a:p>
        </p:txBody>
      </p:sp>
      <p:sp>
        <p:nvSpPr>
          <p:cNvPr id="263" name="Google Shape;263;p25"/>
          <p:cNvSpPr txBox="1"/>
          <p:nvPr/>
        </p:nvSpPr>
        <p:spPr>
          <a:xfrm>
            <a:off x="6192837" y="3734897"/>
            <a:ext cx="10287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hiền</a:t>
            </a:r>
            <a:endParaRPr dirty="0"/>
          </a:p>
        </p:txBody>
      </p:sp>
      <p:sp>
        <p:nvSpPr>
          <p:cNvPr id="264" name="Google Shape;264;p25"/>
          <p:cNvSpPr txBox="1"/>
          <p:nvPr/>
        </p:nvSpPr>
        <p:spPr>
          <a:xfrm>
            <a:off x="6192837" y="4455623"/>
            <a:ext cx="10287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hiền</a:t>
            </a:r>
            <a:endParaRPr dirty="0"/>
          </a:p>
        </p:txBody>
      </p:sp>
      <p:sp>
        <p:nvSpPr>
          <p:cNvPr id="265" name="Google Shape;265;p25"/>
          <p:cNvSpPr txBox="1"/>
          <p:nvPr/>
        </p:nvSpPr>
        <p:spPr>
          <a:xfrm>
            <a:off x="4607338" y="3743062"/>
            <a:ext cx="84772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endParaRPr dirty="0"/>
          </a:p>
        </p:txBody>
      </p:sp>
      <p:sp>
        <p:nvSpPr>
          <p:cNvPr id="266" name="Google Shape;266;p25"/>
          <p:cNvSpPr txBox="1"/>
          <p:nvPr/>
        </p:nvSpPr>
        <p:spPr>
          <a:xfrm>
            <a:off x="4646612" y="4455623"/>
            <a:ext cx="75247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</a:t>
            </a:r>
            <a:endParaRPr dirty="0"/>
          </a:p>
        </p:txBody>
      </p:sp>
      <p:sp>
        <p:nvSpPr>
          <p:cNvPr id="267" name="Google Shape;267;p25"/>
          <p:cNvSpPr txBox="1"/>
          <p:nvPr/>
        </p:nvSpPr>
        <p:spPr>
          <a:xfrm>
            <a:off x="7575550" y="3734897"/>
            <a:ext cx="13716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hạt</a:t>
            </a:r>
            <a:r>
              <a:rPr lang="en-US" sz="20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gạo</a:t>
            </a:r>
            <a:endParaRPr dirty="0"/>
          </a:p>
        </p:txBody>
      </p:sp>
      <p:sp>
        <p:nvSpPr>
          <p:cNvPr id="268" name="Google Shape;268;p25"/>
          <p:cNvSpPr txBox="1"/>
          <p:nvPr/>
        </p:nvSpPr>
        <p:spPr>
          <a:xfrm>
            <a:off x="7499350" y="4322499"/>
            <a:ext cx="15240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suối</a:t>
            </a:r>
            <a:r>
              <a:rPr lang="en-US" sz="20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endParaRPr dirty="0"/>
          </a:p>
        </p:txBody>
      </p:sp>
      <p:sp>
        <p:nvSpPr>
          <p:cNvPr id="269" name="Google Shape;269;p25"/>
          <p:cNvSpPr txBox="1"/>
          <p:nvPr/>
        </p:nvSpPr>
        <p:spPr>
          <a:xfrm>
            <a:off x="6276975" y="5518181"/>
            <a:ext cx="86042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en-US" sz="20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vàng</a:t>
            </a:r>
            <a:r>
              <a:rPr lang="en-US" sz="32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endParaRPr dirty="0"/>
          </a:p>
        </p:txBody>
      </p:sp>
      <p:sp>
        <p:nvSpPr>
          <p:cNvPr id="270" name="Google Shape;270;p25"/>
          <p:cNvSpPr txBox="1"/>
          <p:nvPr/>
        </p:nvSpPr>
        <p:spPr>
          <a:xfrm>
            <a:off x="7651750" y="5586412"/>
            <a:ext cx="12192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Times New Roman"/>
              <a:buNone/>
            </a:pPr>
            <a:r>
              <a:rPr lang="en-US" sz="20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mật</a:t>
            </a:r>
            <a:r>
              <a:rPr lang="en-US" sz="20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ong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  <p:bldP spid="260" grpId="0"/>
      <p:bldP spid="261" grpId="0"/>
      <p:bldP spid="262" grpId="0"/>
      <p:bldP spid="263" grpId="0"/>
      <p:bldP spid="264" grpId="0"/>
      <p:bldP spid="265" grpId="0"/>
      <p:bldP spid="266" grpId="0"/>
      <p:bldP spid="267" grpId="0"/>
      <p:bldP spid="268" grpId="0"/>
      <p:bldP spid="269" grpId="0"/>
      <p:bldP spid="2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26" descr="Kết quả hình ảnh cho hình ảnh cam xã đoà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6" descr="Kết quả hình ảnh cho hình ảnh cam xã đoà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114800"/>
            <a:ext cx="41910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46575" y="0"/>
            <a:ext cx="4797425" cy="579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462" y="0"/>
            <a:ext cx="4360862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7"/>
          <p:cNvSpPr txBox="1"/>
          <p:nvPr/>
        </p:nvSpPr>
        <p:spPr>
          <a:xfrm>
            <a:off x="180975" y="5791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Cam Xã Đoài ( Nghi Lộc) </a:t>
            </a:r>
            <a:endParaRPr/>
          </a:p>
        </p:txBody>
      </p:sp>
      <p:sp>
        <p:nvSpPr>
          <p:cNvPr id="284" name="Google Shape;284;p27"/>
          <p:cNvSpPr txBox="1"/>
          <p:nvPr/>
        </p:nvSpPr>
        <p:spPr>
          <a:xfrm>
            <a:off x="5372100" y="579755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Mật ong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4" name="Google Shape;404;p37"/>
          <p:cNvGraphicFramePr/>
          <p:nvPr>
            <p:extLst>
              <p:ext uri="{D42A27DB-BD31-4B8C-83A1-F6EECF244321}">
                <p14:modId xmlns:p14="http://schemas.microsoft.com/office/powerpoint/2010/main" val="3062205201"/>
              </p:ext>
            </p:extLst>
          </p:nvPr>
        </p:nvGraphicFramePr>
        <p:xfrm>
          <a:off x="0" y="1415442"/>
          <a:ext cx="8730641" cy="4759890"/>
        </p:xfrm>
        <a:graphic>
          <a:graphicData uri="http://schemas.openxmlformats.org/drawingml/2006/table">
            <a:tbl>
              <a:tblPr>
                <a:noFill/>
                <a:tableStyleId>{E0CE868C-D6FC-46A2-BECA-A69BD93D48D8}</a:tableStyleId>
              </a:tblPr>
              <a:tblGrid>
                <a:gridCol w="2693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9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986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 dirty="0" err="1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Sự</a:t>
                      </a:r>
                      <a:r>
                        <a:rPr lang="en-US" sz="2800" b="1" i="0" u="none" strike="noStrike" cap="none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i="0" u="none" strike="noStrike" cap="none" dirty="0" err="1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vật</a:t>
                      </a:r>
                      <a:r>
                        <a:rPr lang="en-US" sz="2800" b="1" i="0" u="none" strike="noStrike" cap="none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1 </a:t>
                      </a:r>
                      <a:endParaRPr dirty="0"/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 sánh về đặc điểm nào?</a:t>
                      </a:r>
                      <a:endParaRPr/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 dirty="0" err="1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Sự</a:t>
                      </a:r>
                      <a:r>
                        <a:rPr lang="en-US" sz="2800" b="1" i="0" u="none" strike="noStrike" cap="none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i="0" u="none" strike="noStrike" cap="none" dirty="0" err="1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vật</a:t>
                      </a:r>
                      <a:r>
                        <a:rPr lang="en-US" sz="2800" b="1" i="0" u="none" strike="noStrike" cap="none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2</a:t>
                      </a:r>
                      <a:endParaRPr dirty="0"/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56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/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33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entury Gothic"/>
                        <a:buNone/>
                      </a:pPr>
                      <a:endParaRPr sz="2800" b="1" i="0" u="none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/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512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dirty="0"/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5" name="Google Shape;405;p37"/>
          <p:cNvSpPr txBox="1"/>
          <p:nvPr/>
        </p:nvSpPr>
        <p:spPr>
          <a:xfrm>
            <a:off x="255587" y="2615852"/>
            <a:ext cx="2286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</a:t>
            </a:r>
            <a:r>
              <a:rPr lang="en-US" sz="32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suối</a:t>
            </a:r>
            <a:endParaRPr dirty="0"/>
          </a:p>
        </p:txBody>
      </p:sp>
      <p:sp>
        <p:nvSpPr>
          <p:cNvPr id="406" name="Google Shape;406;p37"/>
          <p:cNvSpPr txBox="1"/>
          <p:nvPr/>
        </p:nvSpPr>
        <p:spPr>
          <a:xfrm>
            <a:off x="100012" y="5030787"/>
            <a:ext cx="259715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Times New Roman"/>
              <a:buNone/>
            </a:pPr>
            <a:r>
              <a:rPr lang="en-US" sz="28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8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Giọt</a:t>
            </a:r>
            <a:r>
              <a:rPr lang="en-US" sz="28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r>
              <a:rPr lang="en-US" sz="28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(cam </a:t>
            </a:r>
            <a:r>
              <a:rPr lang="en-US" sz="28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xã</a:t>
            </a:r>
            <a:r>
              <a:rPr lang="en-US" sz="28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Đoài</a:t>
            </a:r>
            <a:r>
              <a:rPr lang="en-US" sz="28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/>
          </a:p>
        </p:txBody>
      </p:sp>
      <p:sp>
        <p:nvSpPr>
          <p:cNvPr id="407" name="Google Shape;407;p37"/>
          <p:cNvSpPr txBox="1"/>
          <p:nvPr/>
        </p:nvSpPr>
        <p:spPr>
          <a:xfrm>
            <a:off x="6096000" y="2611089"/>
            <a:ext cx="22098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2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</a:t>
            </a:r>
            <a:r>
              <a:rPr lang="en-US" sz="32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hát</a:t>
            </a:r>
            <a:endParaRPr dirty="0"/>
          </a:p>
        </p:txBody>
      </p:sp>
      <p:sp>
        <p:nvSpPr>
          <p:cNvPr id="408" name="Google Shape;408;p37"/>
          <p:cNvSpPr txBox="1"/>
          <p:nvPr/>
        </p:nvSpPr>
        <p:spPr>
          <a:xfrm>
            <a:off x="3068877" y="2611089"/>
            <a:ext cx="1600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2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endParaRPr dirty="0"/>
          </a:p>
        </p:txBody>
      </p:sp>
      <p:sp>
        <p:nvSpPr>
          <p:cNvPr id="409" name="Google Shape;409;p37"/>
          <p:cNvSpPr txBox="1"/>
          <p:nvPr/>
        </p:nvSpPr>
        <p:spPr>
          <a:xfrm>
            <a:off x="588832" y="3379613"/>
            <a:ext cx="138112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endParaRPr dirty="0"/>
          </a:p>
        </p:txBody>
      </p:sp>
      <p:sp>
        <p:nvSpPr>
          <p:cNvPr id="410" name="Google Shape;410;p37"/>
          <p:cNvSpPr txBox="1"/>
          <p:nvPr/>
        </p:nvSpPr>
        <p:spPr>
          <a:xfrm>
            <a:off x="6134100" y="3425648"/>
            <a:ext cx="19812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hạt</a:t>
            </a:r>
            <a:r>
              <a:rPr lang="en-US" sz="3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gạo</a:t>
            </a:r>
            <a:endParaRPr dirty="0"/>
          </a:p>
        </p:txBody>
      </p:sp>
      <p:sp>
        <p:nvSpPr>
          <p:cNvPr id="411" name="Google Shape;411;p37"/>
          <p:cNvSpPr txBox="1"/>
          <p:nvPr/>
        </p:nvSpPr>
        <p:spPr>
          <a:xfrm>
            <a:off x="3276600" y="3384940"/>
            <a:ext cx="16002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2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hiền</a:t>
            </a:r>
            <a:endParaRPr dirty="0"/>
          </a:p>
        </p:txBody>
      </p:sp>
      <p:sp>
        <p:nvSpPr>
          <p:cNvPr id="412" name="Google Shape;412;p37"/>
          <p:cNvSpPr txBox="1"/>
          <p:nvPr/>
        </p:nvSpPr>
        <p:spPr>
          <a:xfrm>
            <a:off x="663988" y="4094956"/>
            <a:ext cx="105727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</a:t>
            </a:r>
            <a:endParaRPr dirty="0"/>
          </a:p>
        </p:txBody>
      </p:sp>
      <p:sp>
        <p:nvSpPr>
          <p:cNvPr id="413" name="Google Shape;413;p37"/>
          <p:cNvSpPr txBox="1"/>
          <p:nvPr/>
        </p:nvSpPr>
        <p:spPr>
          <a:xfrm>
            <a:off x="6096000" y="4122574"/>
            <a:ext cx="22098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suối</a:t>
            </a:r>
            <a:r>
              <a:rPr lang="en-US" sz="3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endParaRPr dirty="0"/>
          </a:p>
        </p:txBody>
      </p:sp>
      <p:sp>
        <p:nvSpPr>
          <p:cNvPr id="414" name="Google Shape;414;p37"/>
          <p:cNvSpPr txBox="1"/>
          <p:nvPr/>
        </p:nvSpPr>
        <p:spPr>
          <a:xfrm>
            <a:off x="3276600" y="3966943"/>
            <a:ext cx="11684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hiền</a:t>
            </a:r>
            <a:endParaRPr dirty="0"/>
          </a:p>
        </p:txBody>
      </p:sp>
      <p:sp>
        <p:nvSpPr>
          <p:cNvPr id="415" name="Google Shape;415;p37"/>
          <p:cNvSpPr txBox="1"/>
          <p:nvPr/>
        </p:nvSpPr>
        <p:spPr>
          <a:xfrm>
            <a:off x="6096000" y="5214143"/>
            <a:ext cx="1905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mật</a:t>
            </a:r>
            <a:r>
              <a:rPr lang="en-US" sz="32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ong</a:t>
            </a:r>
            <a:endParaRPr dirty="0"/>
          </a:p>
        </p:txBody>
      </p:sp>
      <p:sp>
        <p:nvSpPr>
          <p:cNvPr id="416" name="Google Shape;416;p37"/>
          <p:cNvSpPr txBox="1"/>
          <p:nvPr/>
        </p:nvSpPr>
        <p:spPr>
          <a:xfrm>
            <a:off x="3299042" y="5293441"/>
            <a:ext cx="124142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vàng</a:t>
            </a:r>
            <a:r>
              <a:rPr lang="en-US" sz="32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endParaRPr dirty="0"/>
          </a:p>
        </p:txBody>
      </p:sp>
      <p:sp>
        <p:nvSpPr>
          <p:cNvPr id="418" name="Google Shape;418;p37"/>
          <p:cNvSpPr txBox="1"/>
          <p:nvPr/>
        </p:nvSpPr>
        <p:spPr>
          <a:xfrm>
            <a:off x="0" y="2626290"/>
            <a:ext cx="6429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</a:t>
            </a:r>
            <a:endParaRPr dirty="0"/>
          </a:p>
        </p:txBody>
      </p:sp>
      <p:sp>
        <p:nvSpPr>
          <p:cNvPr id="419" name="Google Shape;419;p37"/>
          <p:cNvSpPr txBox="1"/>
          <p:nvPr/>
        </p:nvSpPr>
        <p:spPr>
          <a:xfrm>
            <a:off x="68262" y="3379613"/>
            <a:ext cx="6429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</a:t>
            </a:r>
            <a:endParaRPr dirty="0"/>
          </a:p>
        </p:txBody>
      </p:sp>
      <p:sp>
        <p:nvSpPr>
          <p:cNvPr id="420" name="Google Shape;420;p37"/>
          <p:cNvSpPr txBox="1"/>
          <p:nvPr/>
        </p:nvSpPr>
        <p:spPr>
          <a:xfrm>
            <a:off x="68066" y="5024371"/>
            <a:ext cx="6429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</a:t>
            </a:r>
            <a:endParaRPr dirty="0"/>
          </a:p>
        </p:txBody>
      </p:sp>
      <p:sp>
        <p:nvSpPr>
          <p:cNvPr id="422" name="Google Shape;422;p37"/>
          <p:cNvSpPr txBox="1"/>
          <p:nvPr/>
        </p:nvSpPr>
        <p:spPr>
          <a:xfrm>
            <a:off x="264090" y="371606"/>
            <a:ext cx="8610600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vi-VN" sz="3600" b="1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Bài 2;</a:t>
            </a:r>
            <a:endParaRPr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68&quot;/&gt;&lt;/object&gt;&lt;object type=&quot;3&quot; unique_id=&quot;10016&quot;&gt;&lt;property id=&quot;20148&quot; value=&quot;5&quot;/&gt;&lt;property id=&quot;20300&quot; value=&quot;Slide 13&quot;/&gt;&lt;property id=&quot;20307&quot; value=&quot;269&quot;/&gt;&lt;/object&gt;&lt;object type=&quot;3&quot; unique_id=&quot;10017&quot;&gt;&lt;property id=&quot;20148&quot; value=&quot;5&quot;/&gt;&lt;property id=&quot;20300&quot; value=&quot;Slide 14&quot;/&gt;&lt;property id=&quot;20307&quot; value=&quot;270&quot;/&gt;&lt;/object&gt;&lt;object type=&quot;3&quot; unique_id=&quot;10018&quot;&gt;&lt;property id=&quot;20148&quot; value=&quot;5&quot;/&gt;&lt;property id=&quot;20300&quot; value=&quot;Slide 15&quot;/&gt;&lt;property id=&quot;20307&quot; value=&quot;271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object type=&quot;3&quot; unique_id=&quot;10020&quot;&gt;&lt;property id=&quot;20148&quot; value=&quot;5&quot;/&gt;&lt;property id=&quot;20300&quot; value=&quot;Slide 17&quot;/&gt;&lt;property id=&quot;20307&quot; value=&quot;273&quot;/&gt;&lt;/object&gt;&lt;object type=&quot;3&quot; unique_id=&quot;10021&quot;&gt;&lt;property id=&quot;20148&quot; value=&quot;5&quot;/&gt;&lt;property id=&quot;20300&quot; value=&quot;Slide 18&quot;/&gt;&lt;property id=&quot;20307&quot; value=&quot;274&quot;/&gt;&lt;/object&gt;&lt;object type=&quot;3&quot; unique_id=&quot;10022&quot;&gt;&lt;property id=&quot;20148&quot; value=&quot;5&quot;/&gt;&lt;property id=&quot;20300&quot; value=&quot;Slide 19&quot;/&gt;&lt;property id=&quot;20307&quot; value=&quot;275&quot;/&gt;&lt;/object&gt;&lt;/object&gt;&lt;object type=&quot;8&quot; unique_id=&quot;10044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Apothecary">
  <a:themeElements>
    <a:clrScheme name="Apothecary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Apothecary">
  <a:themeElements>
    <a:clrScheme name="Apothecary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othecary">
  <a:themeElements>
    <a:clrScheme name="Apothecary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pothecary">
  <a:themeElements>
    <a:clrScheme name="Apothecary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Apothecary">
  <a:themeElements>
    <a:clrScheme name="Apothecary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Apothecary">
  <a:themeElements>
    <a:clrScheme name="Apothecary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Apothecary">
  <a:themeElements>
    <a:clrScheme name="Apothecary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Apothecary">
  <a:themeElements>
    <a:clrScheme name="Apothecary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618</Words>
  <Application>Microsoft Office PowerPoint</Application>
  <PresentationFormat>On-screen Show (4:3)</PresentationFormat>
  <Paragraphs>111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Verdana</vt:lpstr>
      <vt:lpstr>Arial-Rounded</vt:lpstr>
      <vt:lpstr>Arial</vt:lpstr>
      <vt:lpstr>Century Gothic</vt:lpstr>
      <vt:lpstr>Times New Roman</vt:lpstr>
      <vt:lpstr>Book Antiqua</vt:lpstr>
      <vt:lpstr>Apothecary</vt:lpstr>
      <vt:lpstr>7_Apothecary</vt:lpstr>
      <vt:lpstr>3_Apothecary</vt:lpstr>
      <vt:lpstr>1_Apothecary</vt:lpstr>
      <vt:lpstr>2_Apothecary</vt:lpstr>
      <vt:lpstr>4_Apothecary</vt:lpstr>
      <vt:lpstr>5_Apothecary</vt:lpstr>
      <vt:lpstr>6_Apothecary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User01</cp:lastModifiedBy>
  <cp:revision>14</cp:revision>
  <dcterms:modified xsi:type="dcterms:W3CDTF">2021-12-14T08:03:07Z</dcterms:modified>
</cp:coreProperties>
</file>